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28" r:id="rId3"/>
    <p:sldId id="329" r:id="rId4"/>
    <p:sldId id="264" r:id="rId5"/>
    <p:sldId id="290" r:id="rId6"/>
    <p:sldId id="265" r:id="rId7"/>
    <p:sldId id="291" r:id="rId8"/>
    <p:sldId id="330" r:id="rId9"/>
    <p:sldId id="268" r:id="rId10"/>
    <p:sldId id="293" r:id="rId11"/>
    <p:sldId id="257" r:id="rId12"/>
    <p:sldId id="259" r:id="rId13"/>
    <p:sldId id="331" r:id="rId14"/>
    <p:sldId id="273" r:id="rId15"/>
    <p:sldId id="297" r:id="rId16"/>
    <p:sldId id="298" r:id="rId17"/>
    <p:sldId id="301" r:id="rId18"/>
    <p:sldId id="304" r:id="rId19"/>
    <p:sldId id="305" r:id="rId20"/>
    <p:sldId id="302" r:id="rId21"/>
    <p:sldId id="306" r:id="rId22"/>
    <p:sldId id="307" r:id="rId23"/>
    <p:sldId id="308" r:id="rId24"/>
    <p:sldId id="313" r:id="rId25"/>
    <p:sldId id="312" r:id="rId26"/>
    <p:sldId id="318" r:id="rId27"/>
    <p:sldId id="324" r:id="rId28"/>
    <p:sldId id="321" r:id="rId29"/>
    <p:sldId id="322" r:id="rId30"/>
    <p:sldId id="325" r:id="rId31"/>
    <p:sldId id="326" r:id="rId32"/>
    <p:sldId id="274" r:id="rId33"/>
    <p:sldId id="292" r:id="rId34"/>
    <p:sldId id="332" r:id="rId35"/>
    <p:sldId id="281" r:id="rId36"/>
    <p:sldId id="333" r:id="rId37"/>
    <p:sldId id="288" r:id="rId38"/>
    <p:sldId id="261" r:id="rId39"/>
    <p:sldId id="299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7"/>
    <p:restoredTop sz="94647"/>
  </p:normalViewPr>
  <p:slideViewPr>
    <p:cSldViewPr snapToGrid="0">
      <p:cViewPr varScale="1">
        <p:scale>
          <a:sx n="146" d="100"/>
          <a:sy n="146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11/9/20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11/9/20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6400801" y="6432630"/>
            <a:ext cx="2990334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Licencia MIT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0004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7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1135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74372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49737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6" y="1078706"/>
            <a:ext cx="6604907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162785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150549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06835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costes de recolección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interpretabilidad, buena visualización de datos</a:t>
            </a:r>
          </a:p>
          <a:p>
            <a:pPr marL="0" indent="0" algn="just">
              <a:lnSpc>
                <a:spcPct val="100000"/>
              </a:lnSpc>
              <a:buNone/>
              <a:tabLst>
                <a:tab pos="2149475" algn="l"/>
              </a:tabLst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dirty="0"/>
              <a:t>Otros </a:t>
            </a:r>
            <a:r>
              <a:rPr lang="es-ES" b="1" dirty="0"/>
              <a:t>métodos de selección de características </a:t>
            </a:r>
            <a:r>
              <a:rPr lang="es-ES" dirty="0"/>
              <a:t>(p. ej. DARED) y de </a:t>
            </a:r>
            <a:r>
              <a:rPr lang="es-ES" b="1" dirty="0"/>
              <a:t>clasificación</a:t>
            </a:r>
            <a:r>
              <a:rPr lang="es-ES" dirty="0"/>
              <a:t> (p. ej. </a:t>
            </a:r>
            <a:r>
              <a:rPr lang="es-ES" dirty="0" err="1"/>
              <a:t>ensemble</a:t>
            </a:r>
            <a:r>
              <a:rPr lang="es-ES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Combinar análisis de RNA con análisis de </a:t>
            </a:r>
            <a:r>
              <a:rPr lang="es-ES" b="1" dirty="0" err="1"/>
              <a:t>microRNA</a:t>
            </a:r>
            <a:r>
              <a:rPr lang="es-ES" dirty="0"/>
              <a:t> o </a:t>
            </a:r>
            <a:r>
              <a:rPr lang="es-ES" b="1" dirty="0"/>
              <a:t>alteraciones somáticas</a:t>
            </a:r>
            <a:r>
              <a:rPr lang="es-ES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Mejoras en {</a:t>
            </a:r>
            <a:r>
              <a:rPr lang="es-ES" b="1" i="1" dirty="0" err="1"/>
              <a:t>KnowSeq</a:t>
            </a:r>
            <a:r>
              <a:rPr lang="es-ES" dirty="0"/>
              <a:t>} y </a:t>
            </a:r>
            <a:r>
              <a:rPr lang="es-ES" b="1" dirty="0" err="1"/>
              <a:t>biomarkeRs</a:t>
            </a:r>
            <a:r>
              <a:rPr lang="es-ES" dirty="0"/>
              <a:t>: nuevos gráficos, mejora del </a:t>
            </a:r>
            <a:r>
              <a:rPr lang="es-ES" dirty="0" err="1"/>
              <a:t>tuning</a:t>
            </a:r>
            <a:r>
              <a:rPr lang="es-ES" dirty="0"/>
              <a:t>, redacción de manual de uso, personalización de conjuntos entrenamiento-test… El código abierto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b="1" dirty="0"/>
              <a:t>Artículo científico</a:t>
            </a:r>
            <a:r>
              <a:rPr lang="es-ES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se caracteriza por una división incontrolada de las células.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problemas de salud pública: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2105</TotalTime>
  <Words>1202</Words>
  <Application>Microsoft Macintosh PowerPoint</Application>
  <PresentationFormat>Presentación en pantalla (4:3)</PresentationFormat>
  <Paragraphs>413</Paragraphs>
  <Slides>40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81</cp:revision>
  <dcterms:created xsi:type="dcterms:W3CDTF">2020-09-08T10:40:19Z</dcterms:created>
  <dcterms:modified xsi:type="dcterms:W3CDTF">2020-09-11T21:11:01Z</dcterms:modified>
</cp:coreProperties>
</file>